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403CD58-2F7C-4D88-A20F-1F464F431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8229" y="0"/>
            <a:ext cx="54355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615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7</cp:revision>
  <dcterms:created xsi:type="dcterms:W3CDTF">2020-04-18T07:36:16Z</dcterms:created>
  <dcterms:modified xsi:type="dcterms:W3CDTF">2020-04-21T08:02:56Z</dcterms:modified>
</cp:coreProperties>
</file>